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Caveat"/>
      <p:regular r:id="rId14"/>
      <p:bold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Caveat-bold.fntdata"/><Relationship Id="rId14" Type="http://schemas.openxmlformats.org/officeDocument/2006/relationships/font" Target="fonts/Cave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b91dd726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b91dd72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b91dd726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b91dd726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b91dd726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b91dd726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8b91dd7269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8b91dd726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8b91dd726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8b91dd726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8b91dd726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8b91dd726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b91dd7269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b91dd726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.png"/><Relationship Id="rId11" Type="http://schemas.openxmlformats.org/officeDocument/2006/relationships/image" Target="../media/image14.png"/><Relationship Id="rId10" Type="http://schemas.openxmlformats.org/officeDocument/2006/relationships/image" Target="../media/image3.png"/><Relationship Id="rId21" Type="http://schemas.openxmlformats.org/officeDocument/2006/relationships/image" Target="../media/image9.png"/><Relationship Id="rId13" Type="http://schemas.openxmlformats.org/officeDocument/2006/relationships/image" Target="../media/image8.png"/><Relationship Id="rId1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6.png"/><Relationship Id="rId15" Type="http://schemas.openxmlformats.org/officeDocument/2006/relationships/image" Target="../media/image12.png"/><Relationship Id="rId14" Type="http://schemas.openxmlformats.org/officeDocument/2006/relationships/image" Target="../media/image15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5" Type="http://schemas.openxmlformats.org/officeDocument/2006/relationships/image" Target="../media/image1.png"/><Relationship Id="rId19" Type="http://schemas.openxmlformats.org/officeDocument/2006/relationships/image" Target="../media/image16.png"/><Relationship Id="rId6" Type="http://schemas.openxmlformats.org/officeDocument/2006/relationships/image" Target="../media/image2.png"/><Relationship Id="rId18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image" Target="../media/image21.png"/><Relationship Id="rId7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emojipedia.org/red-heart/" TargetMode="External"/><Relationship Id="rId4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evaadharcv.netlify.app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0" y="0"/>
            <a:ext cx="6292800" cy="198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latin typeface="Courier New"/>
                <a:ea typeface="Courier New"/>
                <a:cs typeface="Courier New"/>
                <a:sym typeface="Courier New"/>
              </a:rPr>
              <a:t>AADHAR</a:t>
            </a:r>
            <a:endParaRPr sz="5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latin typeface="Courier New"/>
                <a:ea typeface="Courier New"/>
                <a:cs typeface="Courier New"/>
                <a:sym typeface="Courier New"/>
              </a:rPr>
              <a:t>BHATNAGAR</a:t>
            </a:r>
            <a:endParaRPr sz="5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0" y="1870575"/>
            <a:ext cx="6292800" cy="10596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@reactninja  @aadhario  @aadhar54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2800" y="0"/>
            <a:ext cx="2851205" cy="2886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2075" y="2454475"/>
            <a:ext cx="431825" cy="43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0488" y="2454475"/>
            <a:ext cx="431825" cy="43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4805250" y="2410675"/>
            <a:ext cx="519450" cy="5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0" y="2886300"/>
            <a:ext cx="9144000" cy="22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Education  :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Experience : 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54476" y="517054"/>
            <a:ext cx="607575" cy="68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89413" y="1094574"/>
            <a:ext cx="776022" cy="7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195150" y="412125"/>
            <a:ext cx="1059525" cy="105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6325" y="0"/>
            <a:ext cx="1059525" cy="87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669113" y="695650"/>
            <a:ext cx="954600" cy="77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33400" y="-4373"/>
            <a:ext cx="776025" cy="886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59450" y="1362525"/>
            <a:ext cx="607575" cy="60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543699" y="4108261"/>
            <a:ext cx="886900" cy="8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068503" y="4260822"/>
            <a:ext cx="954600" cy="73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157800" y="3147425"/>
            <a:ext cx="776025" cy="77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370088" y="3058125"/>
            <a:ext cx="954600" cy="9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3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925025" y="3044058"/>
            <a:ext cx="954600" cy="950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3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376177" y="2886298"/>
            <a:ext cx="1088275" cy="108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3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341600" y="3963863"/>
            <a:ext cx="1175650" cy="117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044775" y="4108275"/>
            <a:ext cx="954600" cy="95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-</a:t>
            </a:r>
            <a:endParaRPr/>
          </a:p>
        </p:txBody>
      </p:sp>
      <p:pic>
        <p:nvPicPr>
          <p:cNvPr id="82" name="Google Shape;8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5750"/>
            <a:ext cx="9144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 txBox="1"/>
          <p:nvPr/>
        </p:nvSpPr>
        <p:spPr>
          <a:xfrm>
            <a:off x="404225" y="1616925"/>
            <a:ext cx="17703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225" y="801525"/>
            <a:ext cx="1770300" cy="177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9500" y="801525"/>
            <a:ext cx="1770300" cy="177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2467225" y="801525"/>
            <a:ext cx="2202350" cy="18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69575" y="66675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Caveat"/>
                <a:ea typeface="Caveat"/>
                <a:cs typeface="Caveat"/>
                <a:sym typeface="Caveat"/>
              </a:rPr>
              <a:t>Purpose of the workshop : Code your heart out !</a:t>
            </a:r>
            <a:endParaRPr sz="4000"/>
          </a:p>
        </p:txBody>
      </p:sp>
      <p:sp>
        <p:nvSpPr>
          <p:cNvPr id="93" name="Google Shape;93;p15"/>
          <p:cNvSpPr txBox="1"/>
          <p:nvPr>
            <p:ph idx="1" type="body"/>
          </p:nvPr>
        </p:nvSpPr>
        <p:spPr>
          <a:xfrm>
            <a:off x="311700" y="1152475"/>
            <a:ext cx="8520600" cy="38238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Caveat"/>
              <a:buChar char="-"/>
            </a:pPr>
            <a:r>
              <a:rPr lang="en" sz="3000">
                <a:latin typeface="Caveat"/>
                <a:ea typeface="Caveat"/>
                <a:cs typeface="Caveat"/>
                <a:sym typeface="Caveat"/>
              </a:rPr>
              <a:t>Develop logic and problem solving skills from SCRATCH</a:t>
            </a:r>
            <a:endParaRPr sz="3000">
              <a:latin typeface="Caveat"/>
              <a:ea typeface="Caveat"/>
              <a:cs typeface="Caveat"/>
              <a:sym typeface="Caveat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Caveat"/>
              <a:buChar char="-"/>
            </a:pPr>
            <a:r>
              <a:rPr lang="en" sz="3000">
                <a:latin typeface="Caveat"/>
                <a:ea typeface="Caveat"/>
                <a:cs typeface="Caveat"/>
                <a:sym typeface="Caveat"/>
              </a:rPr>
              <a:t>Understand that coding is much more than syntax</a:t>
            </a:r>
            <a:endParaRPr sz="3000">
              <a:latin typeface="Caveat"/>
              <a:ea typeface="Caveat"/>
              <a:cs typeface="Caveat"/>
              <a:sym typeface="Caveat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Caveat"/>
              <a:buChar char="-"/>
            </a:pPr>
            <a:r>
              <a:rPr lang="en" sz="3000">
                <a:latin typeface="Caveat"/>
                <a:ea typeface="Caveat"/>
                <a:cs typeface="Caveat"/>
                <a:sym typeface="Caveat"/>
              </a:rPr>
              <a:t>Practice and understand coding topics in a well defined sequence</a:t>
            </a:r>
            <a:endParaRPr sz="3000">
              <a:latin typeface="Caveat"/>
              <a:ea typeface="Caveat"/>
              <a:cs typeface="Caveat"/>
              <a:sym typeface="Caveat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Caveat"/>
              <a:buChar char="-"/>
            </a:pPr>
            <a:r>
              <a:rPr lang="en" sz="3000">
                <a:latin typeface="Caveat"/>
                <a:ea typeface="Caveat"/>
                <a:cs typeface="Caveat"/>
                <a:sym typeface="Caveat"/>
              </a:rPr>
              <a:t>Fall in </a:t>
            </a:r>
            <a:r>
              <a:rPr lang="en" sz="3000" u="sng">
                <a:solidFill>
                  <a:srgbClr val="660099"/>
                </a:solidFill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  <a:hlinkClick r:id="rId3"/>
              </a:rPr>
              <a:t>❤️ </a:t>
            </a:r>
            <a:r>
              <a:rPr lang="en" sz="3000">
                <a:latin typeface="Caveat"/>
                <a:ea typeface="Caveat"/>
                <a:cs typeface="Caveat"/>
                <a:sym typeface="Caveat"/>
              </a:rPr>
              <a:t> with Computer science and </a:t>
            </a:r>
            <a:endParaRPr sz="3000">
              <a:latin typeface="Caveat"/>
              <a:ea typeface="Caveat"/>
              <a:cs typeface="Caveat"/>
              <a:sym typeface="Caveat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Caveat"/>
              <a:buChar char="-"/>
            </a:pPr>
            <a:r>
              <a:rPr lang="en" sz="3000">
                <a:latin typeface="Caveat"/>
                <a:ea typeface="Caveat"/>
                <a:cs typeface="Caveat"/>
                <a:sym typeface="Caveat"/>
              </a:rPr>
              <a:t>Learn to use git and github efficiently</a:t>
            </a:r>
            <a:endParaRPr sz="3000">
              <a:latin typeface="Caveat"/>
              <a:ea typeface="Caveat"/>
              <a:cs typeface="Caveat"/>
              <a:sym typeface="Caveat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Caveat"/>
              <a:buChar char="-"/>
            </a:pPr>
            <a:r>
              <a:rPr lang="en" sz="3000">
                <a:latin typeface="Caveat"/>
                <a:ea typeface="Caveat"/>
                <a:cs typeface="Caveat"/>
                <a:sym typeface="Caveat"/>
              </a:rPr>
              <a:t>Become ready for open source contributions and hackathons</a:t>
            </a:r>
            <a:endParaRPr sz="3000">
              <a:latin typeface="Caveat"/>
              <a:ea typeface="Caveat"/>
              <a:cs typeface="Caveat"/>
              <a:sym typeface="Cave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94" name="Google Shape;9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0275" y="3427775"/>
            <a:ext cx="304851" cy="34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390300" y="0"/>
            <a:ext cx="6049500" cy="6936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Caveat"/>
                <a:ea typeface="Caveat"/>
                <a:cs typeface="Caveat"/>
                <a:sym typeface="Caveat"/>
              </a:rPr>
              <a:t>Success in the Workshop</a:t>
            </a:r>
            <a:endParaRPr sz="40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242025" y="613325"/>
            <a:ext cx="6364200" cy="45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Font typeface="Caveat"/>
              <a:buChar char="-"/>
            </a:pPr>
            <a:r>
              <a:rPr lang="en" sz="2900">
                <a:latin typeface="Caveat"/>
                <a:ea typeface="Caveat"/>
                <a:cs typeface="Caveat"/>
                <a:sym typeface="Caveat"/>
              </a:rPr>
              <a:t>Complete all the module ( videos and questions ) submissions in the My Captain Mobile Application.</a:t>
            </a:r>
            <a:endParaRPr sz="2900">
              <a:latin typeface="Caveat"/>
              <a:ea typeface="Caveat"/>
              <a:cs typeface="Caveat"/>
              <a:sym typeface="Caveat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Font typeface="Caveat"/>
              <a:buChar char="-"/>
            </a:pPr>
            <a:r>
              <a:rPr lang="en" sz="2900">
                <a:latin typeface="Caveat"/>
                <a:ea typeface="Caveat"/>
                <a:cs typeface="Caveat"/>
                <a:sym typeface="Caveat"/>
              </a:rPr>
              <a:t>Practice , Ask Doubts and Help others in the contest.</a:t>
            </a:r>
            <a:endParaRPr sz="2900">
              <a:latin typeface="Caveat"/>
              <a:ea typeface="Caveat"/>
              <a:cs typeface="Caveat"/>
              <a:sym typeface="Caveat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Font typeface="Caveat"/>
              <a:buChar char="-"/>
            </a:pPr>
            <a:r>
              <a:rPr lang="en" sz="2900">
                <a:latin typeface="Caveat"/>
                <a:ea typeface="Caveat"/>
                <a:cs typeface="Caveat"/>
                <a:sym typeface="Caveat"/>
              </a:rPr>
              <a:t>Complete the quizes , homework , discussed code files given before the next live session.</a:t>
            </a:r>
            <a:endParaRPr sz="2900">
              <a:latin typeface="Caveat"/>
              <a:ea typeface="Caveat"/>
              <a:cs typeface="Caveat"/>
              <a:sym typeface="Caveat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Font typeface="Caveat"/>
              <a:buChar char="-"/>
            </a:pPr>
            <a:r>
              <a:rPr lang="en" sz="2900">
                <a:latin typeface="Caveat"/>
                <a:ea typeface="Caveat"/>
                <a:cs typeface="Caveat"/>
                <a:sym typeface="Caveat"/>
              </a:rPr>
              <a:t>Be happy and get ready to have a super awesome month .</a:t>
            </a:r>
            <a:endParaRPr sz="29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01" name="Google Shape;1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6300" y="152400"/>
            <a:ext cx="2385300" cy="4543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158350" y="110475"/>
            <a:ext cx="8520600" cy="6981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Caveat"/>
                <a:ea typeface="Caveat"/>
                <a:cs typeface="Caveat"/>
                <a:sym typeface="Caveat"/>
              </a:rPr>
              <a:t>Essentials for a software developer  (Sarcastic)</a:t>
            </a:r>
            <a:endParaRPr sz="40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0" y="1021413"/>
            <a:ext cx="62559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aveat"/>
                <a:ea typeface="Caveat"/>
                <a:cs typeface="Caveat"/>
                <a:sym typeface="Caveat"/>
              </a:rPr>
              <a:t>-Apple devices</a:t>
            </a:r>
            <a:endParaRPr sz="30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>
                <a:latin typeface="Caveat"/>
                <a:ea typeface="Caveat"/>
                <a:cs typeface="Caveat"/>
                <a:sym typeface="Caveat"/>
              </a:rPr>
              <a:t>-AI Machine Learning Enthusiast in linkedin -Showoff swags and Tshirts in Instagram</a:t>
            </a:r>
            <a:endParaRPr sz="30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>
                <a:latin typeface="Caveat"/>
                <a:ea typeface="Caveat"/>
                <a:cs typeface="Caveat"/>
                <a:sym typeface="Caveat"/>
              </a:rPr>
              <a:t>-Must know how to hack Facebook</a:t>
            </a:r>
            <a:endParaRPr sz="30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>
                <a:latin typeface="Caveat"/>
                <a:ea typeface="Caveat"/>
                <a:cs typeface="Caveat"/>
                <a:sym typeface="Caveat"/>
              </a:rPr>
              <a:t>-Should have binge watched Silicon Valley , Mr. Robot.</a:t>
            </a:r>
            <a:endParaRPr sz="30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08" name="Google Shape;108;p17"/>
          <p:cNvPicPr preferRelativeResize="0"/>
          <p:nvPr/>
        </p:nvPicPr>
        <p:blipFill rotWithShape="1">
          <a:blip r:embed="rId3">
            <a:alphaModFix/>
          </a:blip>
          <a:srcRect b="0" l="29734" r="36271" t="5687"/>
          <a:stretch/>
        </p:blipFill>
        <p:spPr>
          <a:xfrm>
            <a:off x="6255975" y="1006611"/>
            <a:ext cx="2576323" cy="4020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186250" y="82625"/>
            <a:ext cx="8520600" cy="5727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>
                <a:latin typeface="Caveat"/>
                <a:ea typeface="Caveat"/>
                <a:cs typeface="Caveat"/>
                <a:sym typeface="Caveat"/>
              </a:rPr>
              <a:t>Essentials for a software developer  (Real)</a:t>
            </a:r>
            <a:endParaRPr sz="40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186250" y="655325"/>
            <a:ext cx="8520600" cy="46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aveat"/>
                <a:ea typeface="Caveat"/>
                <a:cs typeface="Caveat"/>
                <a:sym typeface="Caveat"/>
              </a:rPr>
              <a:t>-must have profiles on linkedin , github and any CP platform</a:t>
            </a:r>
            <a:endParaRPr sz="30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>
                <a:latin typeface="Caveat"/>
                <a:ea typeface="Caveat"/>
                <a:cs typeface="Caveat"/>
                <a:sym typeface="Caveat"/>
              </a:rPr>
              <a:t>-must know version control (Git and Github)</a:t>
            </a:r>
            <a:endParaRPr sz="30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>
                <a:latin typeface="Caveat"/>
                <a:ea typeface="Caveat"/>
                <a:cs typeface="Caveat"/>
                <a:sym typeface="Caveat"/>
              </a:rPr>
              <a:t>-must be a problem solver at ❤️  rather than language specific </a:t>
            </a:r>
            <a:endParaRPr sz="30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>
                <a:latin typeface="Caveat"/>
                <a:ea typeface="Caveat"/>
                <a:cs typeface="Caveat"/>
                <a:sym typeface="Caveat"/>
              </a:rPr>
              <a:t>-must have a portfolio </a:t>
            </a:r>
            <a:r>
              <a:rPr lang="en" sz="3000" u="sng">
                <a:solidFill>
                  <a:schemeClr val="hlink"/>
                </a:solidFill>
                <a:latin typeface="Caveat"/>
                <a:ea typeface="Caveat"/>
                <a:cs typeface="Caveat"/>
                <a:sym typeface="Caveat"/>
                <a:hlinkClick r:id="rId3"/>
              </a:rPr>
              <a:t>http://devaadharcv.netlify.app/</a:t>
            </a:r>
            <a:endParaRPr sz="30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>
                <a:latin typeface="Caveat"/>
                <a:ea typeface="Caveat"/>
                <a:cs typeface="Caveat"/>
                <a:sym typeface="Caveat"/>
              </a:rPr>
              <a:t>-must participate in Opensource programs and Hackathons </a:t>
            </a:r>
            <a:endParaRPr sz="30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>
                <a:latin typeface="Caveat"/>
                <a:ea typeface="Caveat"/>
                <a:cs typeface="Caveat"/>
                <a:sym typeface="Caveat"/>
              </a:rPr>
              <a:t>-must have good basics of Data Structures , OS , DBMS </a:t>
            </a:r>
            <a:endParaRPr sz="30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311700" y="57875"/>
            <a:ext cx="8520600" cy="7119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Caveat"/>
                <a:ea typeface="Caveat"/>
                <a:cs typeface="Caveat"/>
                <a:sym typeface="Caveat"/>
              </a:rPr>
              <a:t>Workshop Details : </a:t>
            </a:r>
            <a:endParaRPr sz="40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359525" y="769775"/>
            <a:ext cx="8520600" cy="4265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+"/>
            </a:pPr>
            <a:r>
              <a:rPr b="1" lang="en" sz="2400">
                <a:latin typeface="Caveat"/>
                <a:ea typeface="Caveat"/>
                <a:cs typeface="Caveat"/>
                <a:sym typeface="Caveat"/>
              </a:rPr>
              <a:t>Asking doubts</a:t>
            </a:r>
            <a:r>
              <a:rPr lang="en" sz="2400"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lang="en" sz="2300">
                <a:latin typeface="Caveat"/>
                <a:ea typeface="Caveat"/>
                <a:cs typeface="Caveat"/>
                <a:sym typeface="Caveat"/>
              </a:rPr>
              <a:t>using online compiler http://ide.geeksforgeeks.org/</a:t>
            </a:r>
            <a:endParaRPr sz="2300">
              <a:latin typeface="Caveat"/>
              <a:ea typeface="Caveat"/>
              <a:cs typeface="Caveat"/>
              <a:sym typeface="Caveat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+"/>
            </a:pPr>
            <a:r>
              <a:rPr b="1" lang="en" sz="2400">
                <a:latin typeface="Caveat"/>
                <a:ea typeface="Caveat"/>
                <a:cs typeface="Caveat"/>
                <a:sym typeface="Caveat"/>
              </a:rPr>
              <a:t>Ide's for the course</a:t>
            </a:r>
            <a:r>
              <a:rPr lang="en" sz="2300">
                <a:latin typeface="Caveat"/>
                <a:ea typeface="Caveat"/>
                <a:cs typeface="Caveat"/>
                <a:sym typeface="Caveat"/>
              </a:rPr>
              <a:t> DevC++ / CodeBlocks / VS Code / Xcode / TurboC++</a:t>
            </a:r>
            <a:endParaRPr sz="2300"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veat"/>
              <a:buChar char="+"/>
            </a:pPr>
            <a:r>
              <a:rPr b="1" lang="en" sz="2400">
                <a:latin typeface="Caveat"/>
                <a:ea typeface="Caveat"/>
                <a:cs typeface="Caveat"/>
                <a:sym typeface="Caveat"/>
              </a:rPr>
              <a:t>Bonus Documents</a:t>
            </a:r>
            <a:endParaRPr b="1" sz="2400">
              <a:latin typeface="Caveat"/>
              <a:ea typeface="Caveat"/>
              <a:cs typeface="Caveat"/>
              <a:sym typeface="Caveat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+"/>
            </a:pPr>
            <a:r>
              <a:rPr b="1" lang="en" sz="2400">
                <a:latin typeface="Caveat"/>
                <a:ea typeface="Caveat"/>
                <a:cs typeface="Caveat"/>
                <a:sym typeface="Caveat"/>
              </a:rPr>
              <a:t>Course Github Repository</a:t>
            </a:r>
            <a:r>
              <a:rPr lang="en" sz="2300">
                <a:latin typeface="Caveat"/>
                <a:ea typeface="Caveat"/>
                <a:cs typeface="Caveat"/>
                <a:sym typeface="Caveat"/>
              </a:rPr>
              <a:t> https://github.com/aadhar54/July2020</a:t>
            </a:r>
            <a:endParaRPr sz="2300">
              <a:latin typeface="Caveat"/>
              <a:ea typeface="Caveat"/>
              <a:cs typeface="Caveat"/>
              <a:sym typeface="Caveat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+"/>
            </a:pPr>
            <a:r>
              <a:rPr b="1" lang="en" sz="2400">
                <a:latin typeface="Caveat"/>
                <a:ea typeface="Caveat"/>
                <a:cs typeface="Caveat"/>
                <a:sym typeface="Caveat"/>
              </a:rPr>
              <a:t>Gunther Can Code </a:t>
            </a:r>
            <a:r>
              <a:rPr b="1" lang="en" sz="2300"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lang="en" sz="2300">
                <a:latin typeface="Caveat"/>
                <a:ea typeface="Caveat"/>
                <a:cs typeface="Caveat"/>
                <a:sym typeface="Caveat"/>
              </a:rPr>
              <a:t>https://github.com/aadhar54/Gunther-Can-Code</a:t>
            </a:r>
            <a:endParaRPr sz="2300">
              <a:latin typeface="Caveat"/>
              <a:ea typeface="Caveat"/>
              <a:cs typeface="Caveat"/>
              <a:sym typeface="Caveat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+"/>
            </a:pPr>
            <a:r>
              <a:rPr b="1" lang="en" sz="2400">
                <a:latin typeface="Caveat"/>
                <a:ea typeface="Caveat"/>
                <a:cs typeface="Caveat"/>
                <a:sym typeface="Caveat"/>
              </a:rPr>
              <a:t>Live Session Days</a:t>
            </a:r>
            <a:r>
              <a:rPr b="1" lang="en" sz="2300"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lang="en" sz="2300">
                <a:latin typeface="Caveat"/>
                <a:ea typeface="Caveat"/>
                <a:cs typeface="Caveat"/>
                <a:sym typeface="Caveat"/>
              </a:rPr>
              <a:t>Wednesday &amp; Friday</a:t>
            </a:r>
            <a:r>
              <a:rPr b="1" lang="en" sz="2300">
                <a:latin typeface="Caveat"/>
                <a:ea typeface="Caveat"/>
                <a:cs typeface="Caveat"/>
                <a:sym typeface="Caveat"/>
              </a:rPr>
              <a:t> </a:t>
            </a:r>
            <a:endParaRPr b="1" sz="2300"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veat"/>
              <a:buChar char="+"/>
            </a:pPr>
            <a:r>
              <a:rPr b="1" lang="en" sz="2400">
                <a:latin typeface="Caveat"/>
                <a:ea typeface="Caveat"/>
                <a:cs typeface="Caveat"/>
                <a:sym typeface="Caveat"/>
              </a:rPr>
              <a:t>Projects in the course</a:t>
            </a:r>
            <a:endParaRPr b="1" sz="2400">
              <a:latin typeface="Caveat"/>
              <a:ea typeface="Caveat"/>
              <a:cs typeface="Caveat"/>
              <a:sym typeface="Caveat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+"/>
            </a:pPr>
            <a:r>
              <a:rPr b="1" lang="en" sz="2400">
                <a:latin typeface="Caveat"/>
                <a:ea typeface="Caveat"/>
                <a:cs typeface="Caveat"/>
                <a:sym typeface="Caveat"/>
              </a:rPr>
              <a:t>Submissions (Github) </a:t>
            </a:r>
            <a:r>
              <a:rPr lang="en" sz="2300">
                <a:latin typeface="Caveat"/>
                <a:ea typeface="Caveat"/>
                <a:cs typeface="Caveat"/>
                <a:sym typeface="Caveat"/>
              </a:rPr>
              <a:t>https://www.youtube.com/watch?v=nhNq2kIvi9s</a:t>
            </a:r>
            <a:endParaRPr b="1" sz="2300">
              <a:latin typeface="Caveat"/>
              <a:ea typeface="Caveat"/>
              <a:cs typeface="Caveat"/>
              <a:sym typeface="Caveat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+"/>
            </a:pPr>
            <a:r>
              <a:rPr b="1" lang="en" sz="2400">
                <a:latin typeface="Caveat"/>
                <a:ea typeface="Caveat"/>
                <a:cs typeface="Caveat"/>
                <a:sym typeface="Caveat"/>
              </a:rPr>
              <a:t>How to get certificates and Lor </a:t>
            </a:r>
            <a:r>
              <a:rPr lang="en" sz="2300">
                <a:latin typeface="Caveat"/>
                <a:ea typeface="Caveat"/>
                <a:cs typeface="Caveat"/>
                <a:sym typeface="Caveat"/>
              </a:rPr>
              <a:t>Submit the Projects and questions in the MyCaptain Mobile Application</a:t>
            </a:r>
            <a:endParaRPr sz="23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255925" y="82625"/>
            <a:ext cx="8520600" cy="6282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Caveat"/>
                <a:ea typeface="Caveat"/>
                <a:cs typeface="Caveat"/>
                <a:sym typeface="Caveat"/>
              </a:rPr>
              <a:t>Head over to this link to meet Phoebe ….</a:t>
            </a:r>
            <a:endParaRPr sz="40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311700" y="1152475"/>
            <a:ext cx="8520600" cy="3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325" y="750950"/>
            <a:ext cx="6746474" cy="365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/>
          <p:nvPr/>
        </p:nvSpPr>
        <p:spPr>
          <a:xfrm>
            <a:off x="311700" y="4515150"/>
            <a:ext cx="8464800" cy="628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veat"/>
                <a:ea typeface="Caveat"/>
                <a:cs typeface="Caveat"/>
                <a:sym typeface="Caveat"/>
              </a:rPr>
              <a:t>https://docs.google.com/document/d/1KeXDCt84xaGoU6NaUGKk-rih3bhc2yDakTkRk_tvt4M/edit?usp=sharing</a:t>
            </a:r>
            <a:endParaRPr sz="19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